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5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20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0C0DC-4336-1C7D-15AC-98A09D1B9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34C509-A582-137C-2A14-1B1469639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436C72-0505-FA72-811B-04BBC677F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DE8E3E-FFFE-F029-3AA9-48EFEDCAB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86927E-D94C-C243-98B3-B4CECA339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584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7816D-040E-0BA5-623A-BFB0A06F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FEA7C7-DA67-0D96-424E-9972A330B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4F9E7B-22C9-05EC-95FC-92442AF24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973F9B-0C6A-8E21-4C4E-C70852987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29B208-63EC-EB71-2C68-6A8BDA5B8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12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4D94AD-7D09-7982-F6FE-5177A263C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BC53C8-5047-4BAE-A7AB-104F9AE43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C53159-8478-11E0-4488-1EB3641F6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B94479-FA32-0897-A4E7-DEA6DAFE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C3E16E-C17F-D39D-D416-CF192884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68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5FA0F1-26F5-55EA-63A8-9B910986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9614EB-12E6-2A0F-86C0-07869A86F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FDF54-5F05-067E-A273-4A1AA523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0BB9B2-4572-7DFF-F45F-6745A547A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6D9C0F-1BA5-E17E-4F9E-06AD9FF3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58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18EE4-B596-C710-D64E-5C350AC66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2A14D6-477E-0986-4F4B-F3D90571D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CE346D-C00A-D497-A676-506D3F627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633073-ACF7-57E8-6D85-7C9767A5B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BBD75-03C3-EF98-FADE-C4834FC79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13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0F9C8-2BCC-18D2-A6E5-1B26A17BD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FD6025-041B-48BC-C130-70C312CC32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2EEEF6-0A54-1CCE-1865-7A6E912A4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83476F-2C8A-5D1F-4A40-69A47B818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BDE7E8-313F-1292-5A14-7220740F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C0ADEF-0088-C5BB-97AB-797EF7480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1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8CEF9C-3F5A-CF20-217F-92EBE281D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EEC463-6ABA-23C0-581B-3DDB6A975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B0EE5B-D894-3DCA-5C80-E193EA08A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2A24C7-4495-A6EA-7338-F47B6746C2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757543-3591-8158-AE02-8B7252E127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8AC248-206E-B058-0164-00623603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B5EEE5-18D0-73B1-C273-D52ADD023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5253A51-E8C5-DB59-FFA4-EC4E3942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BD744-F1BB-CAF1-362A-0E09B4ED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8D46B3-5053-B28A-0CF3-C445212DD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B07FAA-B2E1-693A-279B-FA71A6992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5E4B0B-C76F-6F03-97B0-93E553BD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347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42E391-662F-1A36-BC89-D5347BC23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A7BCF20-B230-CBAC-9C4E-D78A1246D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698B02-A565-A6B8-081B-56D885DA6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834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1227A8-DE80-78E1-4F53-5554CD77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F9B252-941B-2C3C-8D95-BBFFC59B7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BBE09A-19E2-87C7-64F6-345A3B374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E9AA1-CAF8-922B-0354-D5B7F6460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1DEF62-21C7-95C2-9B42-67C5E8742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728F1C-7939-8FB9-0630-63B0DA9D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313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29C4FB-099A-E72B-49CC-0F25FFA73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DA6CE7-6FB3-E9CB-C068-0FC0E93C2F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C2283F-A88F-2472-D835-B7F2C668D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1F5936-C340-B1A4-E6C0-6AA45ED43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5C3B28-D919-A947-5D39-BC205CC65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EE7A73-FC4C-4768-815E-95F56AEDE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18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A347743-EBEC-89D6-C8D8-C6EB3F749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A972EA-036C-5AD3-0190-A9957E8AE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647B38-4DDE-C365-BBB3-B19204AB04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02D59-77B4-44F8-A9AE-0DDABB9CDA13}" type="datetimeFigureOut">
              <a:rPr lang="ko-KR" altLang="en-US" smtClean="0"/>
              <a:t>2022-10-17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C42DFD-6BB0-69F7-E36E-62C69E151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7A9BA9-3418-0E9E-C72F-2BF63CAD1C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92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FAC2D6-075A-D26D-D1CC-5A2E250369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8BE262-2B3F-F8F0-5DE5-D8F60EB75C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9D67AB-2512-8477-D3FE-470D5A750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184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17A286-6388-E047-2206-C3453D8FBD54}"/>
              </a:ext>
            </a:extLst>
          </p:cNvPr>
          <p:cNvSpPr/>
          <p:nvPr/>
        </p:nvSpPr>
        <p:spPr>
          <a:xfrm>
            <a:off x="671207" y="2312869"/>
            <a:ext cx="5710137" cy="179220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  <a:effectLst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C72FA4-10FD-B5BE-69F9-35FD68976446}"/>
              </a:ext>
            </a:extLst>
          </p:cNvPr>
          <p:cNvSpPr txBox="1"/>
          <p:nvPr/>
        </p:nvSpPr>
        <p:spPr>
          <a:xfrm>
            <a:off x="778213" y="2563464"/>
            <a:ext cx="57101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J신영복 Regular" panose="02020600000000000000" pitchFamily="18" charset="-127"/>
                <a:ea typeface="J신영복 Regular" panose="02020600000000000000" pitchFamily="18" charset="-127"/>
              </a:rPr>
              <a:t>2D </a:t>
            </a:r>
            <a:r>
              <a:rPr lang="ko-KR" altLang="en-US" sz="2800" dirty="0">
                <a:solidFill>
                  <a:schemeClr val="bg1"/>
                </a:solidFill>
                <a:latin typeface="J신영복 Regular" panose="02020600000000000000" pitchFamily="18" charset="-127"/>
                <a:ea typeface="J신영복 Regular" panose="02020600000000000000" pitchFamily="18" charset="-127"/>
              </a:rPr>
              <a:t>게임프로그래밍</a:t>
            </a:r>
            <a:r>
              <a:rPr lang="en-US" altLang="ko-KR" sz="2800" dirty="0">
                <a:solidFill>
                  <a:schemeClr val="bg1"/>
                </a:solidFill>
                <a:latin typeface="J신영복 Regular" panose="02020600000000000000" pitchFamily="18" charset="-127"/>
                <a:ea typeface="J신영복 Regular" panose="02020600000000000000" pitchFamily="18" charset="-127"/>
              </a:rPr>
              <a:t> 2</a:t>
            </a:r>
            <a:r>
              <a:rPr lang="ko-KR" altLang="en-US" sz="2800" dirty="0">
                <a:solidFill>
                  <a:schemeClr val="bg1"/>
                </a:solidFill>
                <a:latin typeface="J신영복 Regular" panose="02020600000000000000" pitchFamily="18" charset="-127"/>
                <a:ea typeface="J신영복 Regular" panose="02020600000000000000" pitchFamily="18" charset="-127"/>
              </a:rPr>
              <a:t>차 게임 발표</a:t>
            </a:r>
            <a:endParaRPr lang="en-US" altLang="ko-KR" sz="2800" dirty="0">
              <a:solidFill>
                <a:schemeClr val="bg1"/>
              </a:solidFill>
              <a:latin typeface="J신영복 Regular" panose="02020600000000000000" pitchFamily="18" charset="-127"/>
              <a:ea typeface="J신영복 Regular" panose="02020600000000000000" pitchFamily="18" charset="-127"/>
            </a:endParaRPr>
          </a:p>
          <a:p>
            <a:endParaRPr lang="en-US" altLang="ko-KR" sz="2800" dirty="0">
              <a:solidFill>
                <a:schemeClr val="bg1"/>
              </a:solidFill>
              <a:latin typeface="J신영복 Regular" panose="02020600000000000000" pitchFamily="18" charset="-127"/>
              <a:ea typeface="J신영복 Regular" panose="02020600000000000000" pitchFamily="18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J신영복 Regular" panose="02020600000000000000" pitchFamily="18" charset="-127"/>
                <a:ea typeface="J신영복 Regular" panose="02020600000000000000" pitchFamily="18" charset="-127"/>
              </a:rPr>
              <a:t>한국공학대학교 </a:t>
            </a:r>
            <a:r>
              <a:rPr lang="en-US" altLang="ko-KR" sz="2800" dirty="0">
                <a:solidFill>
                  <a:schemeClr val="bg1"/>
                </a:solidFill>
                <a:latin typeface="J신영복 Regular" panose="02020600000000000000" pitchFamily="18" charset="-127"/>
                <a:ea typeface="J신영복 Regular" panose="02020600000000000000" pitchFamily="18" charset="-127"/>
              </a:rPr>
              <a:t>2021182027 </a:t>
            </a:r>
            <a:r>
              <a:rPr lang="ko-KR" altLang="en-US" sz="2800" dirty="0">
                <a:solidFill>
                  <a:schemeClr val="bg1"/>
                </a:solidFill>
                <a:latin typeface="J신영복 Regular" panose="02020600000000000000" pitchFamily="18" charset="-127"/>
                <a:ea typeface="J신영복 Regular" panose="02020600000000000000" pitchFamily="18" charset="-127"/>
              </a:rPr>
              <a:t>이권용</a:t>
            </a:r>
          </a:p>
        </p:txBody>
      </p:sp>
    </p:spTree>
    <p:extLst>
      <p:ext uri="{BB962C8B-B14F-4D97-AF65-F5344CB8AC3E}">
        <p14:creationId xmlns:p14="http://schemas.microsoft.com/office/powerpoint/2010/main" val="1565332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181940" y="0"/>
            <a:ext cx="2396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J신영복 Regular" panose="02020600000000000000" pitchFamily="18" charset="-127"/>
                <a:ea typeface="J신영복 Regular" panose="02020600000000000000" pitchFamily="18" charset="-127"/>
              </a:rPr>
              <a:t>개발 계획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7B788F9C-4E95-2890-1D97-7ED6387E8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6128834"/>
              </p:ext>
            </p:extLst>
          </p:nvPr>
        </p:nvGraphicFramePr>
        <p:xfrm>
          <a:off x="46521" y="622300"/>
          <a:ext cx="11963540" cy="583836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86657">
                  <a:extLst>
                    <a:ext uri="{9D8B030D-6E8A-4147-A177-3AD203B41FA5}">
                      <a16:colId xmlns:a16="http://schemas.microsoft.com/office/drawing/2014/main" val="1229897279"/>
                    </a:ext>
                  </a:extLst>
                </a:gridCol>
                <a:gridCol w="2536314">
                  <a:extLst>
                    <a:ext uri="{9D8B030D-6E8A-4147-A177-3AD203B41FA5}">
                      <a16:colId xmlns:a16="http://schemas.microsoft.com/office/drawing/2014/main" val="4161190779"/>
                    </a:ext>
                  </a:extLst>
                </a:gridCol>
                <a:gridCol w="7746208">
                  <a:extLst>
                    <a:ext uri="{9D8B030D-6E8A-4147-A177-3AD203B41FA5}">
                      <a16:colId xmlns:a16="http://schemas.microsoft.com/office/drawing/2014/main" val="2582146434"/>
                    </a:ext>
                  </a:extLst>
                </a:gridCol>
                <a:gridCol w="694361">
                  <a:extLst>
                    <a:ext uri="{9D8B030D-6E8A-4147-A177-3AD203B41FA5}">
                      <a16:colId xmlns:a16="http://schemas.microsoft.com/office/drawing/2014/main" val="2283093156"/>
                    </a:ext>
                  </a:extLst>
                </a:gridCol>
              </a:tblGrid>
              <a:tr h="2901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수집과 좌표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리소스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/>
                        <a:t>진행률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7443031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주차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개체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펀치 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대시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점프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앉기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50%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01558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펀치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발차기까지 구현 완료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531580"/>
                  </a:ext>
                </a:extLst>
              </a:tr>
              <a:tr h="314255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시간 제한 구현</a:t>
                      </a:r>
                      <a:endParaRPr lang="en-US" altLang="ko-KR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제한 시간 </a:t>
                      </a:r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분 </a:t>
                      </a:r>
                      <a:r>
                        <a:rPr lang="en-US" altLang="ko-KR" sz="1400" dirty="0"/>
                        <a:t>30</a:t>
                      </a:r>
                      <a:r>
                        <a:rPr lang="ko-KR" altLang="en-US" sz="1400" dirty="0"/>
                        <a:t>초를 설정하고 구현 </a:t>
                      </a:r>
                      <a:r>
                        <a:rPr lang="en-US" altLang="ko-KR" sz="1400" dirty="0"/>
                        <a:t>–(</a:t>
                      </a:r>
                      <a:r>
                        <a:rPr lang="ko-KR" altLang="en-US" sz="1400" dirty="0"/>
                        <a:t>숫자 </a:t>
                      </a:r>
                      <a:r>
                        <a:rPr lang="ko-KR" altLang="en-US" sz="1400" dirty="0" err="1"/>
                        <a:t>스프라이트로</a:t>
                      </a:r>
                      <a:r>
                        <a:rPr lang="ko-KR" altLang="en-US" sz="1400" dirty="0"/>
                        <a:t> 초 구현 </a:t>
                      </a:r>
                      <a:r>
                        <a:rPr lang="ko-KR" altLang="en-US" sz="1400" dirty="0" err="1"/>
                        <a:t>생각중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80%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657374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제한 시간은 구현했고 </a:t>
                      </a:r>
                      <a:r>
                        <a:rPr lang="ko-KR" altLang="en-US" sz="1400" dirty="0" err="1"/>
                        <a:t>스프라이트로</a:t>
                      </a:r>
                      <a:r>
                        <a:rPr lang="ko-KR" altLang="en-US" sz="1400" dirty="0"/>
                        <a:t> 시간 표시하기만 하면 끝</a:t>
                      </a:r>
                      <a:r>
                        <a:rPr lang="en-US" altLang="ko-KR" sz="140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83939"/>
                  </a:ext>
                </a:extLst>
              </a:tr>
              <a:tr h="193745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시스템 구현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 처리</a:t>
                      </a:r>
                      <a:r>
                        <a:rPr lang="en-US" altLang="ko-KR" sz="1400" dirty="0"/>
                        <a:t> (</a:t>
                      </a:r>
                      <a:r>
                        <a:rPr lang="ko-KR" altLang="en-US" sz="1400" dirty="0"/>
                        <a:t>아군 객체 펀치 끝 좌표와 상대 객체 좌표를 찾아 체력 감소 구현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790110"/>
                  </a:ext>
                </a:extLst>
              </a:tr>
              <a:tr h="215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 처리 시작 못했음</a:t>
                      </a:r>
                      <a:endParaRPr lang="en-US" altLang="ko-KR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694360"/>
                  </a:ext>
                </a:extLst>
              </a:tr>
              <a:tr h="332736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중간 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r>
                        <a:rPr lang="en-US" altLang="ko-KR" sz="1400" dirty="0"/>
                        <a:t>  1~4</a:t>
                      </a:r>
                      <a:r>
                        <a:rPr lang="ko-KR" altLang="en-US" sz="1400" dirty="0"/>
                        <a:t>주차 부족한 점 보완하고 버그 수정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76420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 완료</a:t>
                      </a:r>
                      <a:r>
                        <a:rPr lang="en-US" altLang="ko-KR" sz="1400" dirty="0"/>
                        <a:t>.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938563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선택화면을 추가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및 캐릭터 추가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56301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502937"/>
                  </a:ext>
                </a:extLst>
              </a:tr>
              <a:tr h="314572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효과음 부여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게임 종료화면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타격 기술에 효과음 부여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종료 화면에 승패 표시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868535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365482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변경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타격 타이밍 조정 및 </a:t>
                      </a:r>
                      <a:r>
                        <a:rPr lang="ko-KR" altLang="en-US" sz="1400" dirty="0" err="1"/>
                        <a:t>피격시</a:t>
                      </a:r>
                      <a:r>
                        <a:rPr lang="ko-KR" altLang="en-US" sz="1400" dirty="0"/>
                        <a:t>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타격 타이밍 조정 및 피격 애니메이션 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피격시에는 타격 불가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컨트롤 불가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방어 키만 가능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877800"/>
                  </a:ext>
                </a:extLst>
              </a:tr>
              <a:tr h="1300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849547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9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변경</a:t>
                      </a:r>
                      <a:r>
                        <a:rPr lang="en-US" altLang="ko-KR" sz="1400" dirty="0"/>
                        <a:t>)</a:t>
                      </a:r>
                      <a:r>
                        <a:rPr lang="ko-KR" altLang="en-US" sz="1400" dirty="0"/>
                        <a:t>부족한 점 보완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부족했던 주차 계속해서 보완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46263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586186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보완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전투 중 발생하는 버그 수정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 점검</a:t>
                      </a:r>
                      <a:r>
                        <a:rPr lang="en-US" altLang="ko-KR" sz="1400" dirty="0"/>
                        <a:t> 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199556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837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820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D9DA5B8-D178-BC9C-9BBE-4D4F7506D2AC}"/>
              </a:ext>
            </a:extLst>
          </p:cNvPr>
          <p:cNvCxnSpPr/>
          <p:nvPr/>
        </p:nvCxnSpPr>
        <p:spPr>
          <a:xfrm>
            <a:off x="463685" y="771610"/>
            <a:ext cx="1126463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308940" y="63724"/>
            <a:ext cx="30438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latin typeface="J신영복 Regular" panose="02020600000000000000" pitchFamily="18" charset="-127"/>
                <a:ea typeface="J신영복 Regular" panose="02020600000000000000" pitchFamily="18" charset="-127"/>
              </a:rPr>
              <a:t>Commit </a:t>
            </a:r>
            <a:r>
              <a:rPr lang="ko-KR" altLang="en-US" sz="4000" dirty="0">
                <a:solidFill>
                  <a:schemeClr val="bg1"/>
                </a:solidFill>
                <a:latin typeface="J신영복 Regular" panose="02020600000000000000" pitchFamily="18" charset="-127"/>
                <a:ea typeface="J신영복 Regular" panose="02020600000000000000" pitchFamily="18" charset="-127"/>
              </a:rPr>
              <a:t>통계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3C0B65-2465-88A3-2CE3-100A386FD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087" y="995362"/>
            <a:ext cx="8582025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305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229</Words>
  <Application>Microsoft Office PowerPoint</Application>
  <PresentationFormat>와이드스크린</PresentationFormat>
  <Paragraphs>51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J신영복 Regular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이권용(2021182027)</dc:creator>
  <cp:lastModifiedBy>이권용(2021182027)</cp:lastModifiedBy>
  <cp:revision>4</cp:revision>
  <dcterms:created xsi:type="dcterms:W3CDTF">2022-10-17T03:47:20Z</dcterms:created>
  <dcterms:modified xsi:type="dcterms:W3CDTF">2022-10-17T04:53:42Z</dcterms:modified>
</cp:coreProperties>
</file>

<file path=docProps/thumbnail.jpeg>
</file>